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8" r:id="rId5"/>
    <p:sldId id="793" r:id="rId6"/>
    <p:sldId id="774" r:id="rId7"/>
    <p:sldId id="777" r:id="rId8"/>
    <p:sldId id="787" r:id="rId9"/>
    <p:sldId id="786" r:id="rId10"/>
    <p:sldId id="778" r:id="rId11"/>
    <p:sldId id="779" r:id="rId12"/>
    <p:sldId id="780" r:id="rId13"/>
    <p:sldId id="781" r:id="rId14"/>
    <p:sldId id="785" r:id="rId15"/>
    <p:sldId id="783" r:id="rId16"/>
    <p:sldId id="784" r:id="rId17"/>
    <p:sldId id="790" r:id="rId18"/>
    <p:sldId id="789" r:id="rId19"/>
    <p:sldId id="7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66"/>
    <a:srgbClr val="FF3300"/>
    <a:srgbClr val="00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125FE-6115-4CC5-85C1-02C6C25F1363}" v="22" dt="2023-03-08T13:45:35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095" autoAdjust="0"/>
  </p:normalViewPr>
  <p:slideViewPr>
    <p:cSldViewPr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Marins Domingues" userId="a041165d-e4d8-4b6a-8061-d1d60f9c1377" providerId="ADAL" clId="{FC4125FE-6115-4CC5-85C1-02C6C25F1363}"/>
    <pc:docChg chg="undo custSel addSld delSld modSld sldOrd">
      <pc:chgData name="Renato Marins Domingues" userId="a041165d-e4d8-4b6a-8061-d1d60f9c1377" providerId="ADAL" clId="{FC4125FE-6115-4CC5-85C1-02C6C25F1363}" dt="2023-03-08T14:51:11.097" v="4142" actId="20577"/>
      <pc:docMkLst>
        <pc:docMk/>
      </pc:docMkLst>
      <pc:sldChg chg="modSp mod">
        <pc:chgData name="Renato Marins Domingues" userId="a041165d-e4d8-4b6a-8061-d1d60f9c1377" providerId="ADAL" clId="{FC4125FE-6115-4CC5-85C1-02C6C25F1363}" dt="2023-03-08T14:41:45.354" v="4012" actId="255"/>
        <pc:sldMkLst>
          <pc:docMk/>
          <pc:sldMk cId="255128227" sldId="777"/>
        </pc:sldMkLst>
        <pc:spChg chg="mod">
          <ac:chgData name="Renato Marins Domingues" userId="a041165d-e4d8-4b6a-8061-d1d60f9c1377" providerId="ADAL" clId="{FC4125FE-6115-4CC5-85C1-02C6C25F1363}" dt="2023-03-08T14:40:04.348" v="3976" actId="20577"/>
          <ac:spMkLst>
            <pc:docMk/>
            <pc:sldMk cId="255128227" sldId="777"/>
            <ac:spMk id="2" creationId="{316E2B2E-0457-C4C4-5788-705FFF000909}"/>
          </ac:spMkLst>
        </pc:spChg>
        <pc:spChg chg="mod">
          <ac:chgData name="Renato Marins Domingues" userId="a041165d-e4d8-4b6a-8061-d1d60f9c1377" providerId="ADAL" clId="{FC4125FE-6115-4CC5-85C1-02C6C25F1363}" dt="2023-03-08T14:41:45.354" v="4012" actId="255"/>
          <ac:spMkLst>
            <pc:docMk/>
            <pc:sldMk cId="255128227" sldId="777"/>
            <ac:spMk id="4" creationId="{E156EF88-8639-BF37-2D3F-43E4690C7AE6}"/>
          </ac:spMkLst>
        </pc:spChg>
      </pc:sldChg>
      <pc:sldChg chg="modSp mod">
        <pc:chgData name="Renato Marins Domingues" userId="a041165d-e4d8-4b6a-8061-d1d60f9c1377" providerId="ADAL" clId="{FC4125FE-6115-4CC5-85C1-02C6C25F1363}" dt="2023-03-07T09:27:46.943" v="0" actId="113"/>
        <pc:sldMkLst>
          <pc:docMk/>
          <pc:sldMk cId="481348311" sldId="778"/>
        </pc:sldMkLst>
        <pc:spChg chg="mod">
          <ac:chgData name="Renato Marins Domingues" userId="a041165d-e4d8-4b6a-8061-d1d60f9c1377" providerId="ADAL" clId="{FC4125FE-6115-4CC5-85C1-02C6C25F1363}" dt="2023-03-07T09:27:46.943" v="0" actId="113"/>
          <ac:spMkLst>
            <pc:docMk/>
            <pc:sldMk cId="481348311" sldId="778"/>
            <ac:spMk id="4" creationId="{E156EF88-8639-BF37-2D3F-43E4690C7AE6}"/>
          </ac:spMkLst>
        </pc:spChg>
      </pc:sldChg>
      <pc:sldChg chg="delSp modSp mod modShow">
        <pc:chgData name="Renato Marins Domingues" userId="a041165d-e4d8-4b6a-8061-d1d60f9c1377" providerId="ADAL" clId="{FC4125FE-6115-4CC5-85C1-02C6C25F1363}" dt="2023-03-07T10:37:29.869" v="1572" actId="113"/>
        <pc:sldMkLst>
          <pc:docMk/>
          <pc:sldMk cId="2994857582" sldId="779"/>
        </pc:sldMkLst>
        <pc:spChg chg="mod">
          <ac:chgData name="Renato Marins Domingues" userId="a041165d-e4d8-4b6a-8061-d1d60f9c1377" providerId="ADAL" clId="{FC4125FE-6115-4CC5-85C1-02C6C25F1363}" dt="2023-03-07T10:37:29.869" v="1572" actId="113"/>
          <ac:spMkLst>
            <pc:docMk/>
            <pc:sldMk cId="2994857582" sldId="779"/>
            <ac:spMk id="5" creationId="{A416A145-3130-3061-CC43-943CDC4C2EF4}"/>
          </ac:spMkLst>
        </pc:spChg>
        <pc:spChg chg="del mod">
          <ac:chgData name="Renato Marins Domingues" userId="a041165d-e4d8-4b6a-8061-d1d60f9c1377" providerId="ADAL" clId="{FC4125FE-6115-4CC5-85C1-02C6C25F1363}" dt="2023-03-07T10:36:15.098" v="1537" actId="478"/>
          <ac:spMkLst>
            <pc:docMk/>
            <pc:sldMk cId="2994857582" sldId="779"/>
            <ac:spMk id="7" creationId="{ADAEB5D7-D806-B1BF-C829-C738E237A082}"/>
          </ac:spMkLst>
        </pc:spChg>
        <pc:spChg chg="mod">
          <ac:chgData name="Renato Marins Domingues" userId="a041165d-e4d8-4b6a-8061-d1d60f9c1377" providerId="ADAL" clId="{FC4125FE-6115-4CC5-85C1-02C6C25F1363}" dt="2023-03-07T10:37:10.197" v="1568" actId="20577"/>
          <ac:spMkLst>
            <pc:docMk/>
            <pc:sldMk cId="2994857582" sldId="779"/>
            <ac:spMk id="8" creationId="{7542D2D6-460E-EA13-ED2B-D6F26A068D2F}"/>
          </ac:spMkLst>
        </pc:spChg>
      </pc:sldChg>
      <pc:sldChg chg="modSp mod">
        <pc:chgData name="Renato Marins Domingues" userId="a041165d-e4d8-4b6a-8061-d1d60f9c1377" providerId="ADAL" clId="{FC4125FE-6115-4CC5-85C1-02C6C25F1363}" dt="2023-03-07T11:27:52.475" v="2237" actId="20577"/>
        <pc:sldMkLst>
          <pc:docMk/>
          <pc:sldMk cId="2091364504" sldId="781"/>
        </pc:sldMkLst>
        <pc:spChg chg="mod">
          <ac:chgData name="Renato Marins Domingues" userId="a041165d-e4d8-4b6a-8061-d1d60f9c1377" providerId="ADAL" clId="{FC4125FE-6115-4CC5-85C1-02C6C25F1363}" dt="2023-03-07T11:27:52.475" v="2237" actId="20577"/>
          <ac:spMkLst>
            <pc:docMk/>
            <pc:sldMk cId="2091364504" sldId="781"/>
            <ac:spMk id="8" creationId="{2E23CC02-1A49-CA5E-757B-DBC6A3A987CA}"/>
          </ac:spMkLst>
        </pc:spChg>
      </pc:sldChg>
      <pc:sldChg chg="modSp mod">
        <pc:chgData name="Renato Marins Domingues" userId="a041165d-e4d8-4b6a-8061-d1d60f9c1377" providerId="ADAL" clId="{FC4125FE-6115-4CC5-85C1-02C6C25F1363}" dt="2023-03-07T09:31:17.547" v="96" actId="1076"/>
        <pc:sldMkLst>
          <pc:docMk/>
          <pc:sldMk cId="3407876615" sldId="783"/>
        </pc:sldMkLst>
        <pc:spChg chg="mod">
          <ac:chgData name="Renato Marins Domingues" userId="a041165d-e4d8-4b6a-8061-d1d60f9c1377" providerId="ADAL" clId="{FC4125FE-6115-4CC5-85C1-02C6C25F1363}" dt="2023-03-07T09:31:17.547" v="96" actId="1076"/>
          <ac:spMkLst>
            <pc:docMk/>
            <pc:sldMk cId="3407876615" sldId="783"/>
            <ac:spMk id="7" creationId="{6D813CD8-9524-BAF3-D902-27B2AB964967}"/>
          </ac:spMkLst>
        </pc:spChg>
      </pc:sldChg>
      <pc:sldChg chg="ord">
        <pc:chgData name="Renato Marins Domingues" userId="a041165d-e4d8-4b6a-8061-d1d60f9c1377" providerId="ADAL" clId="{FC4125FE-6115-4CC5-85C1-02C6C25F1363}" dt="2023-03-07T09:29:33.036" v="3"/>
        <pc:sldMkLst>
          <pc:docMk/>
          <pc:sldMk cId="3269501686" sldId="785"/>
        </pc:sldMkLst>
      </pc:sldChg>
      <pc:sldChg chg="mod modShow">
        <pc:chgData name="Renato Marins Domingues" userId="a041165d-e4d8-4b6a-8061-d1d60f9c1377" providerId="ADAL" clId="{FC4125FE-6115-4CC5-85C1-02C6C25F1363}" dt="2023-03-07T11:12:16.211" v="2019" actId="729"/>
        <pc:sldMkLst>
          <pc:docMk/>
          <pc:sldMk cId="3300901311" sldId="786"/>
        </pc:sldMkLst>
      </pc:sldChg>
      <pc:sldChg chg="modSp mod">
        <pc:chgData name="Renato Marins Domingues" userId="a041165d-e4d8-4b6a-8061-d1d60f9c1377" providerId="ADAL" clId="{FC4125FE-6115-4CC5-85C1-02C6C25F1363}" dt="2023-03-08T14:43:29.327" v="4110" actId="255"/>
        <pc:sldMkLst>
          <pc:docMk/>
          <pc:sldMk cId="286881118" sldId="787"/>
        </pc:sldMkLst>
        <pc:spChg chg="mod">
          <ac:chgData name="Renato Marins Domingues" userId="a041165d-e4d8-4b6a-8061-d1d60f9c1377" providerId="ADAL" clId="{FC4125FE-6115-4CC5-85C1-02C6C25F1363}" dt="2023-03-08T14:43:29.327" v="4110" actId="255"/>
          <ac:spMkLst>
            <pc:docMk/>
            <pc:sldMk cId="286881118" sldId="787"/>
            <ac:spMk id="4" creationId="{E156EF88-8639-BF37-2D3F-43E4690C7AE6}"/>
          </ac:spMkLst>
        </pc:spChg>
      </pc:sldChg>
      <pc:sldChg chg="del">
        <pc:chgData name="Renato Marins Domingues" userId="a041165d-e4d8-4b6a-8061-d1d60f9c1377" providerId="ADAL" clId="{FC4125FE-6115-4CC5-85C1-02C6C25F1363}" dt="2023-03-07T09:31:32.361" v="97" actId="47"/>
        <pc:sldMkLst>
          <pc:docMk/>
          <pc:sldMk cId="1260346828" sldId="788"/>
        </pc:sldMkLst>
      </pc:sldChg>
      <pc:sldChg chg="addSp delSp modSp mod">
        <pc:chgData name="Renato Marins Domingues" userId="a041165d-e4d8-4b6a-8061-d1d60f9c1377" providerId="ADAL" clId="{FC4125FE-6115-4CC5-85C1-02C6C25F1363}" dt="2023-03-07T11:02:48.492" v="1760" actId="20577"/>
        <pc:sldMkLst>
          <pc:docMk/>
          <pc:sldMk cId="14909287" sldId="789"/>
        </pc:sldMkLst>
        <pc:spChg chg="mod">
          <ac:chgData name="Renato Marins Domingues" userId="a041165d-e4d8-4b6a-8061-d1d60f9c1377" providerId="ADAL" clId="{FC4125FE-6115-4CC5-85C1-02C6C25F1363}" dt="2023-03-07T10:56:55.090" v="1587" actId="20577"/>
          <ac:spMkLst>
            <pc:docMk/>
            <pc:sldMk cId="14909287" sldId="789"/>
            <ac:spMk id="2" creationId="{316E2B2E-0457-C4C4-5788-705FFF000909}"/>
          </ac:spMkLst>
        </pc:spChg>
        <pc:spChg chg="del">
          <ac:chgData name="Renato Marins Domingues" userId="a041165d-e4d8-4b6a-8061-d1d60f9c1377" providerId="ADAL" clId="{FC4125FE-6115-4CC5-85C1-02C6C25F1363}" dt="2023-03-07T09:31:47.008" v="98" actId="478"/>
          <ac:spMkLst>
            <pc:docMk/>
            <pc:sldMk cId="14909287" sldId="789"/>
            <ac:spMk id="3" creationId="{F3553D6E-AE9A-2FD8-92F3-D5D23C46C213}"/>
          </ac:spMkLst>
        </pc:spChg>
        <pc:spChg chg="add mod">
          <ac:chgData name="Renato Marins Domingues" userId="a041165d-e4d8-4b6a-8061-d1d60f9c1377" providerId="ADAL" clId="{FC4125FE-6115-4CC5-85C1-02C6C25F1363}" dt="2023-03-07T11:02:48.492" v="1760" actId="20577"/>
          <ac:spMkLst>
            <pc:docMk/>
            <pc:sldMk cId="14909287" sldId="789"/>
            <ac:spMk id="4" creationId="{910F2910-BC1F-6738-9A5D-DAAD7C0C4592}"/>
          </ac:spMkLst>
        </pc:spChg>
        <pc:spChg chg="del">
          <ac:chgData name="Renato Marins Domingues" userId="a041165d-e4d8-4b6a-8061-d1d60f9c1377" providerId="ADAL" clId="{FC4125FE-6115-4CC5-85C1-02C6C25F1363}" dt="2023-03-07T09:31:48.840" v="99" actId="478"/>
          <ac:spMkLst>
            <pc:docMk/>
            <pc:sldMk cId="14909287" sldId="789"/>
            <ac:spMk id="6" creationId="{0CB45B87-5697-F638-D371-81A2E416F983}"/>
          </ac:spMkLst>
        </pc:spChg>
      </pc:sldChg>
      <pc:sldChg chg="addSp delSp modSp add mod">
        <pc:chgData name="Renato Marins Domingues" userId="a041165d-e4d8-4b6a-8061-d1d60f9c1377" providerId="ADAL" clId="{FC4125FE-6115-4CC5-85C1-02C6C25F1363}" dt="2023-03-07T09:56:22.670" v="1060" actId="1035"/>
        <pc:sldMkLst>
          <pc:docMk/>
          <pc:sldMk cId="1525252430" sldId="790"/>
        </pc:sldMkLst>
        <pc:spChg chg="mod">
          <ac:chgData name="Renato Marins Domingues" userId="a041165d-e4d8-4b6a-8061-d1d60f9c1377" providerId="ADAL" clId="{FC4125FE-6115-4CC5-85C1-02C6C25F1363}" dt="2023-03-07T09:41:57.039" v="813" actId="20577"/>
          <ac:spMkLst>
            <pc:docMk/>
            <pc:sldMk cId="1525252430" sldId="790"/>
            <ac:spMk id="2" creationId="{316E2B2E-0457-C4C4-5788-705FFF000909}"/>
          </ac:spMkLst>
        </pc:spChg>
        <pc:spChg chg="del">
          <ac:chgData name="Renato Marins Domingues" userId="a041165d-e4d8-4b6a-8061-d1d60f9c1377" providerId="ADAL" clId="{FC4125FE-6115-4CC5-85C1-02C6C25F1363}" dt="2023-03-07T09:42:00.738" v="814" actId="478"/>
          <ac:spMkLst>
            <pc:docMk/>
            <pc:sldMk cId="1525252430" sldId="790"/>
            <ac:spMk id="7" creationId="{6D813CD8-9524-BAF3-D902-27B2AB964967}"/>
          </ac:spMkLst>
        </pc:spChg>
        <pc:spChg chg="add mod">
          <ac:chgData name="Renato Marins Domingues" userId="a041165d-e4d8-4b6a-8061-d1d60f9c1377" providerId="ADAL" clId="{FC4125FE-6115-4CC5-85C1-02C6C25F1363}" dt="2023-03-07T09:54:25.521" v="979" actId="1035"/>
          <ac:spMkLst>
            <pc:docMk/>
            <pc:sldMk cId="1525252430" sldId="790"/>
            <ac:spMk id="8" creationId="{10BD022A-0797-DA12-0B8E-D24C4A4A5D2C}"/>
          </ac:spMkLst>
        </pc:spChg>
        <pc:spChg chg="add mod">
          <ac:chgData name="Renato Marins Domingues" userId="a041165d-e4d8-4b6a-8061-d1d60f9c1377" providerId="ADAL" clId="{FC4125FE-6115-4CC5-85C1-02C6C25F1363}" dt="2023-03-07T09:54:25.521" v="979" actId="1035"/>
          <ac:spMkLst>
            <pc:docMk/>
            <pc:sldMk cId="1525252430" sldId="790"/>
            <ac:spMk id="9" creationId="{CDD92199-FF59-C218-4F61-2FEE4C176002}"/>
          </ac:spMkLst>
        </pc:spChg>
        <pc:spChg chg="add mod">
          <ac:chgData name="Renato Marins Domingues" userId="a041165d-e4d8-4b6a-8061-d1d60f9c1377" providerId="ADAL" clId="{FC4125FE-6115-4CC5-85C1-02C6C25F1363}" dt="2023-03-07T09:55:45.018" v="1023" actId="1076"/>
          <ac:spMkLst>
            <pc:docMk/>
            <pc:sldMk cId="1525252430" sldId="790"/>
            <ac:spMk id="10" creationId="{7BD3A978-51D0-A4BF-36E3-2DAC51B9CF2A}"/>
          </ac:spMkLst>
        </pc:spChg>
        <pc:spChg chg="add mod">
          <ac:chgData name="Renato Marins Domingues" userId="a041165d-e4d8-4b6a-8061-d1d60f9c1377" providerId="ADAL" clId="{FC4125FE-6115-4CC5-85C1-02C6C25F1363}" dt="2023-03-07T09:56:22.670" v="1060" actId="1035"/>
          <ac:spMkLst>
            <pc:docMk/>
            <pc:sldMk cId="1525252430" sldId="790"/>
            <ac:spMk id="11" creationId="{C2D85F7B-335C-E04D-1F88-26FF17A51A76}"/>
          </ac:spMkLst>
        </pc:spChg>
        <pc:picChg chg="add mod">
          <ac:chgData name="Renato Marins Domingues" userId="a041165d-e4d8-4b6a-8061-d1d60f9c1377" providerId="ADAL" clId="{FC4125FE-6115-4CC5-85C1-02C6C25F1363}" dt="2023-03-07T09:54:25.521" v="979" actId="1035"/>
          <ac:picMkLst>
            <pc:docMk/>
            <pc:sldMk cId="1525252430" sldId="790"/>
            <ac:picMk id="4" creationId="{D5903612-7A08-CA5D-002E-6D2E81E65518}"/>
          </ac:picMkLst>
        </pc:picChg>
        <pc:picChg chg="add mod">
          <ac:chgData name="Renato Marins Domingues" userId="a041165d-e4d8-4b6a-8061-d1d60f9c1377" providerId="ADAL" clId="{FC4125FE-6115-4CC5-85C1-02C6C25F1363}" dt="2023-03-07T09:54:25.521" v="979" actId="1035"/>
          <ac:picMkLst>
            <pc:docMk/>
            <pc:sldMk cId="1525252430" sldId="790"/>
            <ac:picMk id="6" creationId="{8A62E275-0547-0038-FC9A-6CE22B00E2F5}"/>
          </ac:picMkLst>
        </pc:picChg>
      </pc:sldChg>
      <pc:sldChg chg="modSp add mod">
        <pc:chgData name="Renato Marins Domingues" userId="a041165d-e4d8-4b6a-8061-d1d60f9c1377" providerId="ADAL" clId="{FC4125FE-6115-4CC5-85C1-02C6C25F1363}" dt="2023-03-07T11:15:42.366" v="2192" actId="20577"/>
        <pc:sldMkLst>
          <pc:docMk/>
          <pc:sldMk cId="509987367" sldId="791"/>
        </pc:sldMkLst>
        <pc:spChg chg="mod">
          <ac:chgData name="Renato Marins Domingues" userId="a041165d-e4d8-4b6a-8061-d1d60f9c1377" providerId="ADAL" clId="{FC4125FE-6115-4CC5-85C1-02C6C25F1363}" dt="2023-03-07T10:26:37.495" v="1158" actId="20577"/>
          <ac:spMkLst>
            <pc:docMk/>
            <pc:sldMk cId="509987367" sldId="791"/>
            <ac:spMk id="2" creationId="{316E2B2E-0457-C4C4-5788-705FFF000909}"/>
          </ac:spMkLst>
        </pc:spChg>
        <pc:spChg chg="mod">
          <ac:chgData name="Renato Marins Domingues" userId="a041165d-e4d8-4b6a-8061-d1d60f9c1377" providerId="ADAL" clId="{FC4125FE-6115-4CC5-85C1-02C6C25F1363}" dt="2023-03-07T11:15:42.366" v="2192" actId="20577"/>
          <ac:spMkLst>
            <pc:docMk/>
            <pc:sldMk cId="509987367" sldId="791"/>
            <ac:spMk id="4" creationId="{910F2910-BC1F-6738-9A5D-DAAD7C0C4592}"/>
          </ac:spMkLst>
        </pc:spChg>
      </pc:sldChg>
      <pc:sldChg chg="modSp add del mod ord">
        <pc:chgData name="Renato Marins Domingues" userId="a041165d-e4d8-4b6a-8061-d1d60f9c1377" providerId="ADAL" clId="{FC4125FE-6115-4CC5-85C1-02C6C25F1363}" dt="2023-03-08T14:50:03.021" v="4132" actId="47"/>
        <pc:sldMkLst>
          <pc:docMk/>
          <pc:sldMk cId="128027074" sldId="792"/>
        </pc:sldMkLst>
        <pc:spChg chg="mod">
          <ac:chgData name="Renato Marins Domingues" userId="a041165d-e4d8-4b6a-8061-d1d60f9c1377" providerId="ADAL" clId="{FC4125FE-6115-4CC5-85C1-02C6C25F1363}" dt="2023-03-08T13:27:15.582" v="2270" actId="20577"/>
          <ac:spMkLst>
            <pc:docMk/>
            <pc:sldMk cId="128027074" sldId="792"/>
            <ac:spMk id="2" creationId="{316E2B2E-0457-C4C4-5788-705FFF000909}"/>
          </ac:spMkLst>
        </pc:spChg>
        <pc:spChg chg="mod">
          <ac:chgData name="Renato Marins Domingues" userId="a041165d-e4d8-4b6a-8061-d1d60f9c1377" providerId="ADAL" clId="{FC4125FE-6115-4CC5-85C1-02C6C25F1363}" dt="2023-03-08T14:31:02.723" v="3958" actId="20577"/>
          <ac:spMkLst>
            <pc:docMk/>
            <pc:sldMk cId="128027074" sldId="792"/>
            <ac:spMk id="9" creationId="{609D8C50-25FB-0573-9068-500A3AA308C4}"/>
          </ac:spMkLst>
        </pc:spChg>
      </pc:sldChg>
      <pc:sldChg chg="modSp add mod">
        <pc:chgData name="Renato Marins Domingues" userId="a041165d-e4d8-4b6a-8061-d1d60f9c1377" providerId="ADAL" clId="{FC4125FE-6115-4CC5-85C1-02C6C25F1363}" dt="2023-03-08T14:51:11.097" v="4142" actId="20577"/>
        <pc:sldMkLst>
          <pc:docMk/>
          <pc:sldMk cId="788544865" sldId="793"/>
        </pc:sldMkLst>
        <pc:spChg chg="mod">
          <ac:chgData name="Renato Marins Domingues" userId="a041165d-e4d8-4b6a-8061-d1d60f9c1377" providerId="ADAL" clId="{FC4125FE-6115-4CC5-85C1-02C6C25F1363}" dt="2023-03-08T14:51:11.097" v="4142" actId="20577"/>
          <ac:spMkLst>
            <pc:docMk/>
            <pc:sldMk cId="788544865" sldId="793"/>
            <ac:spMk id="9" creationId="{609D8C50-25FB-0573-9068-500A3AA308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FBAAE-323B-46B7-B4EE-DB0980250A39}" type="datetimeFigureOut">
              <a:rPr lang="pt-BR" smtClean="0"/>
              <a:t>08/03/2023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DC610-1833-4704-AABC-F2A0AFE53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5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346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395854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76736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276439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5442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95307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92150"/>
            <a:ext cx="7272337" cy="64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pPr latinLnBrk="1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84313"/>
            <a:ext cx="7775575" cy="5040312"/>
          </a:xfrm>
          <a:prstGeom prst="rect">
            <a:avLst/>
          </a:prstGeom>
        </p:spPr>
        <p:txBody>
          <a:bodyPr/>
          <a:lstStyle/>
          <a:p>
            <a:pPr algn="just" latinLnBrk="1"/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26252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01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9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lataformas@fiocruz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dastro.finep.gov.br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6B455E-F034-4CAC-B4DE-3F6191F3BCB9}"/>
              </a:ext>
            </a:extLst>
          </p:cNvPr>
          <p:cNvSpPr/>
          <p:nvPr/>
        </p:nvSpPr>
        <p:spPr>
          <a:xfrm>
            <a:off x="2411760" y="2924944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Reunião Edital Finep Centros Multiusuários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algn="ctr"/>
            <a:r>
              <a:rPr lang="pt-BR" sz="24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Rede de Plataformas – 07-03-2023</a:t>
            </a:r>
          </a:p>
        </p:txBody>
      </p:sp>
    </p:spTree>
    <p:extLst>
      <p:ext uri="{BB962C8B-B14F-4D97-AF65-F5344CB8AC3E}">
        <p14:creationId xmlns:p14="http://schemas.microsoft.com/office/powerpoint/2010/main" val="129575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Grupos de Concorrência – Limitações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813CD8-9524-BAF3-D902-27B2AB964967}"/>
              </a:ext>
            </a:extLst>
          </p:cNvPr>
          <p:cNvSpPr txBox="1"/>
          <p:nvPr/>
        </p:nvSpPr>
        <p:spPr>
          <a:xfrm>
            <a:off x="251519" y="2060848"/>
            <a:ext cx="88924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Uma ICT Executora pode submeter uma proposta para cada grupo de concorrência? </a:t>
            </a:r>
          </a:p>
          <a:p>
            <a:endParaRPr lang="pt-BR" dirty="0"/>
          </a:p>
          <a:p>
            <a:r>
              <a:rPr lang="pt-BR" sz="2000" dirty="0"/>
              <a:t>R: Não. Cada ICT executora pode enviar somente uma proposta com um subprojeto. O envio de mais de uma proposta pela mesma ICT executora implicará na eliminação de todas as propostas desta ICT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23CC02-1A49-CA5E-757B-DBC6A3A987CA}"/>
              </a:ext>
            </a:extLst>
          </p:cNvPr>
          <p:cNvSpPr txBox="1"/>
          <p:nvPr/>
        </p:nvSpPr>
        <p:spPr>
          <a:xfrm>
            <a:off x="647563" y="4884261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Cada unidade deverá submeter somente uma proposta para um único grupo de concorrência</a:t>
            </a:r>
          </a:p>
        </p:txBody>
      </p:sp>
    </p:spTree>
    <p:extLst>
      <p:ext uri="{BB962C8B-B14F-4D97-AF65-F5344CB8AC3E}">
        <p14:creationId xmlns:p14="http://schemas.microsoft.com/office/powerpoint/2010/main" val="209136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Grupos de Concorrência – Limitações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D8C45E-D150-76E6-8707-4D47A74F6607}"/>
              </a:ext>
            </a:extLst>
          </p:cNvPr>
          <p:cNvSpPr txBox="1"/>
          <p:nvPr/>
        </p:nvSpPr>
        <p:spPr>
          <a:xfrm>
            <a:off x="287524" y="1844824"/>
            <a:ext cx="8568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pt-BR" dirty="0"/>
              <a:t>Há a possibilidade de atendermos diversos grupos numa mesma proposta, com um coordenador em comum, porém com equipamentos instalados em diferentes laboratórios contando com diversos subcoordenadores?</a:t>
            </a:r>
          </a:p>
          <a:p>
            <a:endParaRPr lang="pt-BR" dirty="0"/>
          </a:p>
          <a:p>
            <a:r>
              <a:rPr lang="pt-BR" dirty="0"/>
              <a:t>R: </a:t>
            </a:r>
            <a:r>
              <a:rPr lang="pt-BR" b="0" dirty="0"/>
              <a:t>Não. Cada proposta/subprojeto deverá beneficiar um único centro multiusuário.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30452B-D07E-A1E8-3B05-EAF68A0B744B}"/>
              </a:ext>
            </a:extLst>
          </p:cNvPr>
          <p:cNvSpPr txBox="1"/>
          <p:nvPr/>
        </p:nvSpPr>
        <p:spPr>
          <a:xfrm>
            <a:off x="647563" y="5026536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Entendimento: Cada proposta deverá contemplar somente um laboratório</a:t>
            </a:r>
          </a:p>
        </p:txBody>
      </p:sp>
    </p:spTree>
    <p:extLst>
      <p:ext uri="{BB962C8B-B14F-4D97-AF65-F5344CB8AC3E}">
        <p14:creationId xmlns:p14="http://schemas.microsoft.com/office/powerpoint/2010/main" val="326950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Grupos de Concorrência – Limitações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813CD8-9524-BAF3-D902-27B2AB964967}"/>
              </a:ext>
            </a:extLst>
          </p:cNvPr>
          <p:cNvSpPr txBox="1"/>
          <p:nvPr/>
        </p:nvSpPr>
        <p:spPr>
          <a:xfrm>
            <a:off x="287523" y="2204864"/>
            <a:ext cx="8568953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Para efeitos de classificação </a:t>
            </a:r>
          </a:p>
          <a:p>
            <a:endParaRPr lang="pt-BR" dirty="0"/>
          </a:p>
          <a:p>
            <a:endParaRPr lang="pt-BR" sz="2000" dirty="0"/>
          </a:p>
          <a:p>
            <a:r>
              <a:rPr lang="pt-BR" sz="2400" dirty="0"/>
              <a:t>Caso várias propostas de </a:t>
            </a:r>
            <a:r>
              <a:rPr lang="pt-BR" sz="2400" dirty="0" err="1"/>
              <a:t>ICTs</a:t>
            </a:r>
            <a:r>
              <a:rPr lang="pt-BR" sz="2400" dirty="0"/>
              <a:t> vinculadas à entidade se classifiquem, somente duas poderão ser apoiadas no Grupo 1 e uma no Grupo 2, conforme a ordem de classificação</a:t>
            </a:r>
          </a:p>
        </p:txBody>
      </p:sp>
    </p:spTree>
    <p:extLst>
      <p:ext uri="{BB962C8B-B14F-4D97-AF65-F5344CB8AC3E}">
        <p14:creationId xmlns:p14="http://schemas.microsoft.com/office/powerpoint/2010/main" val="340787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Grupos de Concorrência – Limitações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813CD8-9524-BAF3-D902-27B2AB964967}"/>
              </a:ext>
            </a:extLst>
          </p:cNvPr>
          <p:cNvSpPr txBox="1"/>
          <p:nvPr/>
        </p:nvSpPr>
        <p:spPr>
          <a:xfrm>
            <a:off x="71499" y="2274838"/>
            <a:ext cx="90010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A proposta ou subprojeto poderá solicitar equipamentos para várias unidades da ICT executora?</a:t>
            </a:r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dirty="0"/>
              <a:t>R: Não. Cada proposta/subprojeto deverá beneficiar um único centro multiusuário.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847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Resumo</a:t>
            </a:r>
          </a:p>
        </p:txBody>
      </p:sp>
      <p:pic>
        <p:nvPicPr>
          <p:cNvPr id="4" name="Imagem 3" descr="Forma&#10;&#10;Descrição gerada automaticamente com confiança baixa">
            <a:extLst>
              <a:ext uri="{FF2B5EF4-FFF2-40B4-BE49-F238E27FC236}">
                <a16:creationId xmlns:a16="http://schemas.microsoft.com/office/drawing/2014/main" id="{D5903612-7A08-CA5D-002E-6D2E81E65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1389534" cy="1389534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8A62E275-0547-0038-FC9A-6CE22B00E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9751"/>
            <a:ext cx="1471239" cy="138953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BD022A-0797-DA12-0B8E-D24C4A4A5D2C}"/>
              </a:ext>
            </a:extLst>
          </p:cNvPr>
          <p:cNvSpPr txBox="1"/>
          <p:nvPr/>
        </p:nvSpPr>
        <p:spPr>
          <a:xfrm>
            <a:off x="1804123" y="2005918"/>
            <a:ext cx="287601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UMA PROPOSTA POR UNIDADE QUE POSSUI CNPJ DISTINTO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DD92199-FF59-C218-4F61-2FEE4C176002}"/>
              </a:ext>
            </a:extLst>
          </p:cNvPr>
          <p:cNvSpPr txBox="1"/>
          <p:nvPr/>
        </p:nvSpPr>
        <p:spPr>
          <a:xfrm>
            <a:off x="2092264" y="4483807"/>
            <a:ext cx="287601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A PROPOSTA POR UNIDADE CENTRALIZADA – GRUPO 2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D3A978-51D0-A4BF-36E3-2DAC51B9CF2A}"/>
              </a:ext>
            </a:extLst>
          </p:cNvPr>
          <p:cNvSpPr txBox="1"/>
          <p:nvPr/>
        </p:nvSpPr>
        <p:spPr>
          <a:xfrm>
            <a:off x="5148064" y="2005918"/>
            <a:ext cx="287601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SOMENTE UM GRUPO DE CONCORRÊNCIA  E UM LABORATÓRIO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D85F7B-335C-E04D-1F88-26FF17A51A76}"/>
              </a:ext>
            </a:extLst>
          </p:cNvPr>
          <p:cNvSpPr txBox="1"/>
          <p:nvPr/>
        </p:nvSpPr>
        <p:spPr>
          <a:xfrm>
            <a:off x="5292080" y="4581128"/>
            <a:ext cx="287601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UM LABORATÓRIO</a:t>
            </a:r>
          </a:p>
        </p:txBody>
      </p:sp>
    </p:spTree>
    <p:extLst>
      <p:ext uri="{BB962C8B-B14F-4D97-AF65-F5344CB8AC3E}">
        <p14:creationId xmlns:p14="http://schemas.microsoft.com/office/powerpoint/2010/main" val="152525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Orientações e Recomendações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0F2910-BC1F-6738-9A5D-DAAD7C0C4592}"/>
              </a:ext>
            </a:extLst>
          </p:cNvPr>
          <p:cNvSpPr txBox="1"/>
          <p:nvPr/>
        </p:nvSpPr>
        <p:spPr>
          <a:xfrm>
            <a:off x="539552" y="184482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Para seguir adiante a unidade deve observar se cumpre todos os requisitos de elegibilidade apresentados aqui e no formulário de cadastro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Aquelas que não cumprirem deverão seguir os procedimentos iniciais da carta de intenção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Atenção para os cadastros necessários , PNIPE e Plataforma Finep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Certifique-se antes de decidir pela submissão da proposta a viabilidade de preenchimento do formulário.</a:t>
            </a:r>
          </a:p>
        </p:txBody>
      </p:sp>
    </p:spTree>
    <p:extLst>
      <p:ext uri="{BB962C8B-B14F-4D97-AF65-F5344CB8AC3E}">
        <p14:creationId xmlns:p14="http://schemas.microsoft.com/office/powerpoint/2010/main" val="1490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11" y="692696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Encaminhamentos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0F2910-BC1F-6738-9A5D-DAAD7C0C4592}"/>
              </a:ext>
            </a:extLst>
          </p:cNvPr>
          <p:cNvSpPr txBox="1"/>
          <p:nvPr/>
        </p:nvSpPr>
        <p:spPr>
          <a:xfrm>
            <a:off x="539552" y="184482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Enviar comunicado aos vice diretores ausentes na reunião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Reunião de abertura e orientação com a </a:t>
            </a:r>
            <a:r>
              <a:rPr lang="pt-BR" sz="2400" dirty="0" err="1"/>
              <a:t>Fiotec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 formulário da carta pode ser seguido pela unidades que apresentarão propostas como ICT executora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Manutenção dos prazos e envio da carta informando se irá submeter como ICT executora ou como Fiocruz, justificando a escolha.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998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63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Novas Orientações Edital Finep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9D8C50-25FB-0573-9068-500A3AA308C4}"/>
              </a:ext>
            </a:extLst>
          </p:cNvPr>
          <p:cNvSpPr txBox="1"/>
          <p:nvPr/>
        </p:nvSpPr>
        <p:spPr>
          <a:xfrm>
            <a:off x="0" y="1700808"/>
            <a:ext cx="89644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pt-BR" sz="2000" dirty="0"/>
              <a:t>		A partir de alguns esclarecimentos sobre </a:t>
            </a:r>
            <a:r>
              <a:rPr lang="pt-BR" sz="2000" b="0" u="none" strike="noStrike" baseline="0" dirty="0">
                <a:latin typeface="Calibri" panose="020F0502020204030204" pitchFamily="34" charset="0"/>
              </a:rPr>
              <a:t>edital FINEP/ Centros Nacionais Multiusuários 2022, esclarecemos que as unidades que cumprirem as regras necessárias para serem enquadradas como Instituição de Ciência Tecnologia e Inovação (ICT) deverão se candidatar individualmente e não participarão do processo seletivo, sendo encaminhadas diretamente para fase de elaboração da proposta em parceria com a </a:t>
            </a:r>
            <a:r>
              <a:rPr lang="pt-BR" sz="2000" b="0" u="none" strike="noStrike" baseline="0" dirty="0" err="1">
                <a:latin typeface="Calibri" panose="020F0502020204030204" pitchFamily="34" charset="0"/>
              </a:rPr>
              <a:t>Fiotec</a:t>
            </a:r>
            <a:r>
              <a:rPr lang="pt-BR" sz="2000" b="0" u="none" strike="noStrike" baseline="0" dirty="0">
                <a:latin typeface="Calibri" panose="020F0502020204030204" pitchFamily="34" charset="0"/>
              </a:rPr>
              <a:t> e VPPCB, entretanto permanece a orientação de envio das cartas de intenção para o </a:t>
            </a:r>
            <a:r>
              <a:rPr lang="pt-BR" sz="2000" b="0" u="none" strike="noStrike" baseline="0" dirty="0" err="1">
                <a:latin typeface="Calibri" panose="020F0502020204030204" pitchFamily="34" charset="0"/>
              </a:rPr>
              <a:t>email</a:t>
            </a:r>
            <a:r>
              <a:rPr lang="pt-BR" sz="2000" b="0" u="none" strike="noStrike" baseline="0" dirty="0">
                <a:latin typeface="Calibri" panose="020F0502020204030204" pitchFamily="34" charset="0"/>
              </a:rPr>
              <a:t>: </a:t>
            </a:r>
            <a:r>
              <a:rPr lang="pt-BR" sz="2000" b="0" u="sng" strike="noStrike" baseline="0" dirty="0">
                <a:solidFill>
                  <a:srgbClr val="0563C1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plataformas@fiocruz.br</a:t>
            </a:r>
            <a:r>
              <a:rPr lang="pt-BR" sz="2000" b="0" u="none" strike="noStrike" baseline="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pt-BR" sz="2000" b="0" u="sng" strike="noStrike" baseline="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até o dia 13-03.</a:t>
            </a:r>
          </a:p>
          <a:p>
            <a:pPr marR="0" algn="l" rtl="0"/>
            <a:endParaRPr lang="pt-BR" sz="2000" b="0" u="none" strike="noStrike" baseline="0" dirty="0">
              <a:latin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algn="just" rtl="0"/>
            <a:r>
              <a:rPr lang="pt-BR" sz="2000" b="0" u="none" strike="noStrike" baseline="0" dirty="0">
                <a:latin typeface="Calibri" panose="020F0502020204030204" pitchFamily="34" charset="0"/>
              </a:rPr>
              <a:t>	Para aquelas que não cumprirem os requisitos, mantém-se o procedimento inicial de seleção.</a:t>
            </a:r>
          </a:p>
          <a:p>
            <a:pPr marR="0" algn="just" rtl="0"/>
            <a:endParaRPr lang="pt-BR" sz="2000" b="0" u="none" strike="noStrike" baseline="0" dirty="0">
              <a:latin typeface="Calibri" panose="020F0502020204030204" pitchFamily="34" charset="0"/>
            </a:endParaRPr>
          </a:p>
          <a:p>
            <a:pPr marR="0" algn="just" rtl="0"/>
            <a:r>
              <a:rPr lang="pt-BR" sz="2000" b="0" u="none" strike="noStrike" baseline="0" dirty="0">
                <a:latin typeface="Calibri" panose="020F0502020204030204" pitchFamily="34" charset="0"/>
              </a:rPr>
              <a:t>	O regulamento para classificação como </a:t>
            </a:r>
            <a:r>
              <a:rPr lang="pt-BR" sz="2000" b="0" u="none" strike="noStrike" baseline="0">
                <a:latin typeface="Calibri" panose="020F0502020204030204" pitchFamily="34" charset="0"/>
              </a:rPr>
              <a:t>ICT podem ser observados </a:t>
            </a:r>
            <a:r>
              <a:rPr lang="pt-BR" sz="2000" b="0" u="none" strike="noStrike" baseline="0" dirty="0">
                <a:latin typeface="Calibri" panose="020F0502020204030204" pitchFamily="34" charset="0"/>
              </a:rPr>
              <a:t>no item 3.1.5 do edital </a:t>
            </a:r>
            <a:r>
              <a:rPr lang="pt-BR" sz="2000" b="0" u="none" strike="noStrike" baseline="0">
                <a:latin typeface="Calibri" panose="020F0502020204030204" pitchFamily="34" charset="0"/>
              </a:rPr>
              <a:t>e dependem </a:t>
            </a:r>
            <a:r>
              <a:rPr lang="pt-BR" sz="2000" b="0" u="none" strike="noStrike" baseline="0" dirty="0">
                <a:latin typeface="Calibri" panose="020F0502020204030204" pitchFamily="34" charset="0"/>
              </a:rPr>
              <a:t>de cadastro na plataforma Finep, que deve ser realizado antes do dia 28-03, pois requer aprovação prévia da FINEP.</a:t>
            </a:r>
          </a:p>
        </p:txBody>
      </p:sp>
    </p:spTree>
    <p:extLst>
      <p:ext uri="{BB962C8B-B14F-4D97-AF65-F5344CB8AC3E}">
        <p14:creationId xmlns:p14="http://schemas.microsoft.com/office/powerpoint/2010/main" val="78854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63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Objetivo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9D8C50-25FB-0573-9068-500A3AA308C4}"/>
              </a:ext>
            </a:extLst>
          </p:cNvPr>
          <p:cNvSpPr txBox="1"/>
          <p:nvPr/>
        </p:nvSpPr>
        <p:spPr>
          <a:xfrm>
            <a:off x="503548" y="2060848"/>
            <a:ext cx="8316924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/>
              <a:t>	Fortalecer os Centros de Infraestrutura de Pesquisa Científica e Tecnológica de </a:t>
            </a:r>
            <a:r>
              <a:rPr lang="pt-BR" sz="2000" u="sng" dirty="0"/>
              <a:t>caráter multiusuário </a:t>
            </a:r>
            <a:r>
              <a:rPr lang="pt-BR" sz="2000" dirty="0"/>
              <a:t>já estabelecidos e instalar novos onde não existam, por meio de implantação e melhoria da infraestrutura necessária ao seu desenvolvimento para que possam atuar como </a:t>
            </a:r>
            <a:r>
              <a:rPr lang="pt-BR" sz="2000" u="sng" dirty="0"/>
              <a:t>Centros Nacionais Multiusuários (CNM) </a:t>
            </a:r>
            <a:r>
              <a:rPr lang="pt-BR" sz="2000" dirty="0"/>
              <a:t>em seus campos correlatos</a:t>
            </a:r>
          </a:p>
        </p:txBody>
      </p:sp>
    </p:spTree>
    <p:extLst>
      <p:ext uri="{BB962C8B-B14F-4D97-AF65-F5344CB8AC3E}">
        <p14:creationId xmlns:p14="http://schemas.microsoft.com/office/powerpoint/2010/main" val="137918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63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Elegibilidade – Edital e ICT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56EF88-8639-BF37-2D3F-43E4690C7AE6}"/>
              </a:ext>
            </a:extLst>
          </p:cNvPr>
          <p:cNvSpPr txBox="1"/>
          <p:nvPr/>
        </p:nvSpPr>
        <p:spPr>
          <a:xfrm>
            <a:off x="7773" y="1743769"/>
            <a:ext cx="91536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LcPeriod"/>
            </a:pPr>
            <a:r>
              <a:rPr lang="pt-BR" sz="2400" dirty="0"/>
              <a:t>Ser um centro nacional multiusuário (ver requisitos) - </a:t>
            </a:r>
            <a:r>
              <a:rPr lang="pt-BR" dirty="0"/>
              <a:t>edital</a:t>
            </a:r>
            <a:endParaRPr lang="pt-BR" sz="2400" dirty="0"/>
          </a:p>
          <a:p>
            <a:endParaRPr lang="pt-BR" sz="2400" dirty="0"/>
          </a:p>
          <a:p>
            <a:pPr marL="514350" indent="-514350">
              <a:buAutoNum type="romanLcPeriod"/>
            </a:pPr>
            <a:r>
              <a:rPr lang="pt-BR" sz="2400" dirty="0"/>
              <a:t>Ser uma ICT constituída de acordo com os termos legais e do edital - </a:t>
            </a:r>
            <a:r>
              <a:rPr lang="pt-BR" dirty="0"/>
              <a:t>ICT</a:t>
            </a:r>
          </a:p>
          <a:p>
            <a:endParaRPr lang="pt-BR" sz="2400" dirty="0"/>
          </a:p>
          <a:p>
            <a:pPr marL="514350" indent="-514350">
              <a:buAutoNum type="romanLcPeriod"/>
            </a:pPr>
            <a:r>
              <a:rPr lang="pt-BR" sz="2400" dirty="0"/>
              <a:t>Estar cadastrada previamente na plataforma da Finep até 28-03 (</a:t>
            </a:r>
            <a:r>
              <a:rPr lang="pt-BR" sz="180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https://cadastro.finep.gov.br/</a:t>
            </a:r>
            <a:r>
              <a:rPr lang="pt-BR" sz="1800" dirty="0"/>
              <a:t> ) - ICT</a:t>
            </a:r>
          </a:p>
          <a:p>
            <a:pPr marL="514350" indent="-514350">
              <a:buAutoNum type="romanLcPeriod"/>
            </a:pPr>
            <a:endParaRPr lang="pt-BR" dirty="0"/>
          </a:p>
          <a:p>
            <a:pPr marL="514350" indent="-514350">
              <a:buAutoNum type="romanLcPeriod"/>
            </a:pPr>
            <a:r>
              <a:rPr lang="pt-BR" sz="2400" dirty="0"/>
              <a:t>O representante legal da ICT deve possuir poderes para firmar convênios e contratos - </a:t>
            </a:r>
            <a:r>
              <a:rPr lang="pt-BR" dirty="0"/>
              <a:t>ICT</a:t>
            </a:r>
          </a:p>
          <a:p>
            <a:endParaRPr lang="pt-BR" sz="1800" dirty="0"/>
          </a:p>
          <a:p>
            <a:pPr marL="514350" indent="-514350">
              <a:buAutoNum type="romanLcPeriod"/>
            </a:pPr>
            <a:r>
              <a:rPr lang="pt-BR" sz="2400" dirty="0"/>
              <a:t>O centro deve estar cadastrado no PNIPE - </a:t>
            </a:r>
            <a:r>
              <a:rPr lang="pt-BR" dirty="0"/>
              <a:t>edital</a:t>
            </a:r>
          </a:p>
          <a:p>
            <a:pPr marL="514350" indent="-514350">
              <a:buAutoNum type="romanLcPeriod"/>
            </a:pPr>
            <a:endParaRPr lang="pt-BR" sz="2400" dirty="0"/>
          </a:p>
          <a:p>
            <a:pPr marL="514350" indent="-514350">
              <a:buAutoNum type="romanLcPeriod"/>
            </a:pPr>
            <a:endParaRPr lang="pt-BR" sz="2400" dirty="0"/>
          </a:p>
          <a:p>
            <a:endParaRPr lang="pt-BR" sz="1800" b="1" i="1" u="none" strike="noStrike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1800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buAutoNum type="romanL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12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63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Elegibilidade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56EF88-8639-BF37-2D3F-43E4690C7AE6}"/>
              </a:ext>
            </a:extLst>
          </p:cNvPr>
          <p:cNvSpPr txBox="1"/>
          <p:nvPr/>
        </p:nvSpPr>
        <p:spPr>
          <a:xfrm>
            <a:off x="25132" y="1772816"/>
            <a:ext cx="915362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LcPeriod"/>
            </a:pPr>
            <a:r>
              <a:rPr lang="pt-BR" sz="2400" dirty="0"/>
              <a:t>Apresentação da Declaração de interesse no CNM – Grupo de pesquisa (pelo menos três grupos de ICT distintas) – Anexo III - </a:t>
            </a:r>
            <a:r>
              <a:rPr lang="pt-BR" dirty="0"/>
              <a:t>edital</a:t>
            </a:r>
          </a:p>
          <a:p>
            <a:r>
              <a:rPr lang="pt-BR" sz="2400" dirty="0"/>
              <a:t> </a:t>
            </a:r>
          </a:p>
          <a:p>
            <a:pPr marL="514350" indent="-514350">
              <a:buAutoNum type="romanLcPeriod"/>
            </a:pPr>
            <a:r>
              <a:rPr lang="pt-BR" sz="2400" dirty="0"/>
              <a:t>Apresentação da Declaração de interesse no CNM – Empresa (pelo menos uma empresa) – Anexo IV - </a:t>
            </a:r>
            <a:r>
              <a:rPr lang="pt-BR" dirty="0"/>
              <a:t>edital</a:t>
            </a:r>
          </a:p>
          <a:p>
            <a:pPr marL="514350" indent="-514350">
              <a:buAutoNum type="romanLcPeriod"/>
            </a:pPr>
            <a:endParaRPr lang="pt-BR" sz="2400" dirty="0"/>
          </a:p>
          <a:p>
            <a:pPr marL="514350" indent="-514350">
              <a:buAutoNum type="romanLcPeriod"/>
            </a:pPr>
            <a:r>
              <a:rPr lang="pt-BR" sz="2400" dirty="0"/>
              <a:t>Portaria Comitê Gestor </a:t>
            </a:r>
            <a:r>
              <a:rPr lang="pt-BR" dirty="0"/>
              <a:t>– edital – rede de plataformas</a:t>
            </a:r>
          </a:p>
          <a:p>
            <a:pPr marL="514350" indent="-514350">
              <a:buAutoNum type="romanLcPeriod"/>
            </a:pPr>
            <a:endParaRPr lang="pt-BR" sz="2400" dirty="0"/>
          </a:p>
          <a:p>
            <a:pPr marL="514350" indent="-514350">
              <a:buFontTx/>
              <a:buAutoNum type="romanLcPeriod"/>
            </a:pPr>
            <a:r>
              <a:rPr lang="pt-BR" sz="2400" dirty="0"/>
              <a:t>Possibilidade de agendamento de serviços (link) - </a:t>
            </a:r>
            <a:r>
              <a:rPr lang="pt-BR" dirty="0"/>
              <a:t>edital – rede de plataformas</a:t>
            </a:r>
          </a:p>
          <a:p>
            <a:pPr marL="514350" indent="-514350">
              <a:buFontTx/>
              <a:buAutoNum type="romanLcPeriod"/>
            </a:pPr>
            <a:endParaRPr lang="pt-BR" dirty="0"/>
          </a:p>
          <a:p>
            <a:pPr marL="514350" indent="-514350">
              <a:buAutoNum type="romanLcPeriod"/>
            </a:pPr>
            <a:r>
              <a:rPr lang="pt-BR" sz="2400" dirty="0"/>
              <a:t>Procedimento de Normas e Diretrizes – </a:t>
            </a:r>
            <a:r>
              <a:rPr lang="pt-BR" dirty="0"/>
              <a:t>edital – rede de plataformas</a:t>
            </a:r>
          </a:p>
        </p:txBody>
      </p:sp>
    </p:spTree>
    <p:extLst>
      <p:ext uri="{BB962C8B-B14F-4D97-AF65-F5344CB8AC3E}">
        <p14:creationId xmlns:p14="http://schemas.microsoft.com/office/powerpoint/2010/main" val="28688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63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 err="1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Pré</a:t>
            </a: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 requisitos para ser um CNM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56EF88-8639-BF37-2D3F-43E4690C7AE6}"/>
              </a:ext>
            </a:extLst>
          </p:cNvPr>
          <p:cNvSpPr txBox="1"/>
          <p:nvPr/>
        </p:nvSpPr>
        <p:spPr>
          <a:xfrm>
            <a:off x="7773" y="1743769"/>
            <a:ext cx="91536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a) Infraestrutura laboratorial e/ou de prestação de serviços em temática única e singular para o País, Região, Estado ou Município;</a:t>
            </a:r>
          </a:p>
          <a:p>
            <a:endParaRPr lang="pt-BR" sz="2400" dirty="0"/>
          </a:p>
          <a:p>
            <a:r>
              <a:rPr lang="pt-BR" sz="2400" dirty="0"/>
              <a:t>b) Equipe técnico-científica de competência reconhecida;</a:t>
            </a:r>
          </a:p>
          <a:p>
            <a:endParaRPr lang="pt-BR" sz="2400" dirty="0"/>
          </a:p>
          <a:p>
            <a:r>
              <a:rPr lang="pt-BR" sz="2400" dirty="0"/>
              <a:t>c) </a:t>
            </a:r>
            <a:r>
              <a:rPr lang="pt-BR" sz="2400" u="sng" dirty="0"/>
              <a:t>Compartilhamento da sua infraestrutura laboratorial com usuários internos e externos à instituição de forma estruturada</a:t>
            </a:r>
            <a:r>
              <a:rPr lang="pt-BR" sz="2400" dirty="0"/>
              <a:t>, com critérios de agendamento e utilização dos equipamentos definidos por um Comitê Gestor </a:t>
            </a:r>
            <a:r>
              <a:rPr lang="pt-BR" sz="2400" u="sng" dirty="0"/>
              <a:t>e divulgação pública por meio de página na internet</a:t>
            </a:r>
            <a:r>
              <a:rPr lang="pt-BR" sz="2400" dirty="0"/>
              <a:t>;</a:t>
            </a:r>
          </a:p>
          <a:p>
            <a:endParaRPr lang="pt-BR" sz="2400" dirty="0"/>
          </a:p>
          <a:p>
            <a:r>
              <a:rPr lang="pt-BR" sz="2400" dirty="0"/>
              <a:t>d) Atenda às necessidades de análises e soluções </a:t>
            </a:r>
            <a:r>
              <a:rPr lang="pt-BR" sz="2400" u="sng" dirty="0"/>
              <a:t>para produtos e processos apresentados por empresas*.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090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63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 err="1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Pré</a:t>
            </a: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 requisitos para ser um CNM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56EF88-8639-BF37-2D3F-43E4690C7AE6}"/>
              </a:ext>
            </a:extLst>
          </p:cNvPr>
          <p:cNvSpPr txBox="1"/>
          <p:nvPr/>
        </p:nvSpPr>
        <p:spPr>
          <a:xfrm>
            <a:off x="307677" y="2060848"/>
            <a:ext cx="8528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* </a:t>
            </a:r>
            <a:r>
              <a:rPr lang="pt-BR" sz="2400" b="1" dirty="0"/>
              <a:t>Configurar demanda externa com apresentação de declaração de interesse de 3 grupos de pesquisa de </a:t>
            </a:r>
            <a:r>
              <a:rPr lang="pt-BR" sz="2400" b="1" dirty="0" err="1"/>
              <a:t>ICTs</a:t>
            </a:r>
            <a:r>
              <a:rPr lang="pt-BR" sz="2400" b="1" dirty="0"/>
              <a:t> distintas e pelo menos 1 empresa</a:t>
            </a:r>
          </a:p>
        </p:txBody>
      </p:sp>
    </p:spTree>
    <p:extLst>
      <p:ext uri="{BB962C8B-B14F-4D97-AF65-F5344CB8AC3E}">
        <p14:creationId xmlns:p14="http://schemas.microsoft.com/office/powerpoint/2010/main" val="48134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Quem pode submeter?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16A145-3130-3061-CC43-943CDC4C2EF4}"/>
              </a:ext>
            </a:extLst>
          </p:cNvPr>
          <p:cNvSpPr txBox="1"/>
          <p:nvPr/>
        </p:nvSpPr>
        <p:spPr>
          <a:xfrm>
            <a:off x="971600" y="1278705"/>
            <a:ext cx="8456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Instituições Científicas, Tecnológicas e de Inovação (</a:t>
            </a:r>
            <a:r>
              <a:rPr lang="pt-BR" sz="2400" b="1" dirty="0" err="1"/>
              <a:t>ICTs</a:t>
            </a:r>
            <a:r>
              <a:rPr lang="pt-BR" sz="2400" b="1" dirty="0"/>
              <a:t>) – Executora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42D2D6-460E-EA13-ED2B-D6F26A068D2F}"/>
              </a:ext>
            </a:extLst>
          </p:cNvPr>
          <p:cNvSpPr txBox="1"/>
          <p:nvPr/>
        </p:nvSpPr>
        <p:spPr>
          <a:xfrm>
            <a:off x="183625" y="2276872"/>
            <a:ext cx="8928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Cada unidade Fiocruz pode ser considerada uma ICT desde que atenda os pré-requisitos legais e apontados no edital.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ICT executora deve obrigatoriamente submeter em parceria com a Fundação de Apoio (</a:t>
            </a:r>
            <a:r>
              <a:rPr lang="pt-BR" sz="2000" dirty="0" err="1"/>
              <a:t>Fiotec</a:t>
            </a:r>
            <a:r>
              <a:rPr lang="pt-BR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ICT executora deve estar previamente cadastradas na plataforma disponibilizada pela Finep, disponível no </a:t>
            </a:r>
            <a:r>
              <a:rPr lang="pt-BR" sz="2000" dirty="0" err="1"/>
              <a:t>endereçohttps</a:t>
            </a:r>
            <a:r>
              <a:rPr lang="pt-BR" sz="2000" dirty="0"/>
              <a:t>://cadastro.finep.gov.br/. Deverão ser preenchidos e enviados os segmentos "Básico de Pessoa Jurídica" e "Documentos Institucionais" até a data estabelecida – 28-03-2023 ( fazer antes, ajustes...)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As unidades que não possuem CNPJ independente devem ser seguir os procedimentos iniciais</a:t>
            </a:r>
          </a:p>
        </p:txBody>
      </p:sp>
    </p:spTree>
    <p:extLst>
      <p:ext uri="{BB962C8B-B14F-4D97-AF65-F5344CB8AC3E}">
        <p14:creationId xmlns:p14="http://schemas.microsoft.com/office/powerpoint/2010/main" val="29948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E2B2E-0457-C4C4-5788-705FFF00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272337" cy="64807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Arial"/>
            </a:pPr>
            <a:r>
              <a:rPr lang="pt-BR" sz="2800" b="1" kern="0" dirty="0">
                <a:solidFill>
                  <a:srgbClr val="442E1A"/>
                </a:solidFill>
                <a:latin typeface="Open Sans"/>
                <a:ea typeface="Open Sans"/>
                <a:cs typeface="Open Sans"/>
              </a:rPr>
              <a:t>Grupos de Concorrência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16A145-3130-3061-CC43-943CDC4C2EF4}"/>
              </a:ext>
            </a:extLst>
          </p:cNvPr>
          <p:cNvSpPr txBox="1"/>
          <p:nvPr/>
        </p:nvSpPr>
        <p:spPr>
          <a:xfrm>
            <a:off x="206983" y="1777438"/>
            <a:ext cx="871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Instituições Científicas, Tecnológicas e de Inovação (</a:t>
            </a:r>
            <a:r>
              <a:rPr lang="pt-BR" sz="2400" dirty="0" err="1"/>
              <a:t>ICTs</a:t>
            </a:r>
            <a:r>
              <a:rPr lang="pt-BR" sz="2400" dirty="0"/>
              <a:t>) – Executora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FB6FBE-E7C0-1055-0264-F50D1BEB7469}"/>
              </a:ext>
            </a:extLst>
          </p:cNvPr>
          <p:cNvSpPr txBox="1"/>
          <p:nvPr/>
        </p:nvSpPr>
        <p:spPr>
          <a:xfrm>
            <a:off x="235662" y="2636912"/>
            <a:ext cx="8712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Grupo 01 - </a:t>
            </a:r>
            <a:r>
              <a:rPr lang="pt-BR" sz="2400" dirty="0"/>
              <a:t>Centros já apoiados - Fortalecer os centros financiados na Chamada Pública MCTI/FINEP/FNDCT 02/2016 – Centros Nacionais Multiusuários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4582A09-E166-38F2-0BD5-99AFD9699359}"/>
              </a:ext>
            </a:extLst>
          </p:cNvPr>
          <p:cNvSpPr txBox="1"/>
          <p:nvPr/>
        </p:nvSpPr>
        <p:spPr>
          <a:xfrm>
            <a:off x="251992" y="4239631"/>
            <a:ext cx="8712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Grupo 02 - </a:t>
            </a:r>
            <a:r>
              <a:rPr lang="pt-BR" sz="2400" dirty="0"/>
              <a:t>Centros já apoiados - Fortalecer os centros financiados na Chamada Pública MCTI/FINEP/FNDCT 02/2016 – Centros Nacionais Multiusuários</a:t>
            </a:r>
          </a:p>
        </p:txBody>
      </p:sp>
    </p:spTree>
    <p:extLst>
      <p:ext uri="{BB962C8B-B14F-4D97-AF65-F5344CB8AC3E}">
        <p14:creationId xmlns:p14="http://schemas.microsoft.com/office/powerpoint/2010/main" val="1677234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DBA37124FAC14FB259E8D0DA0FCE56" ma:contentTypeVersion="5" ma:contentTypeDescription="Crie um novo documento." ma:contentTypeScope="" ma:versionID="f8cf55ad1179f99c8b0293a5231364d7">
  <xsd:schema xmlns:xsd="http://www.w3.org/2001/XMLSchema" xmlns:xs="http://www.w3.org/2001/XMLSchema" xmlns:p="http://schemas.microsoft.com/office/2006/metadata/properties" xmlns:ns3="91d0819d-c851-45de-b07c-d23ce9e50a74" xmlns:ns4="b35f9abe-c654-4e61-9659-aa2a2dbe099a" targetNamespace="http://schemas.microsoft.com/office/2006/metadata/properties" ma:root="true" ma:fieldsID="44fd89833f0bebfd2ecf2f09ea9afa94" ns3:_="" ns4:_="">
    <xsd:import namespace="91d0819d-c851-45de-b07c-d23ce9e50a74"/>
    <xsd:import namespace="b35f9abe-c654-4e61-9659-aa2a2dbe09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0819d-c851-45de-b07c-d23ce9e50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f9abe-c654-4e61-9659-aa2a2dbe09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B7AFE5-45B8-42CF-862A-8E9813BBB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05573-069E-473D-9BC5-290126E3395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35f9abe-c654-4e61-9659-aa2a2dbe099a"/>
    <ds:schemaRef ds:uri="http://schemas.microsoft.com/office/2006/documentManagement/types"/>
    <ds:schemaRef ds:uri="http://purl.org/dc/terms/"/>
    <ds:schemaRef ds:uri="91d0819d-c851-45de-b07c-d23ce9e50a7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271F6F-025F-432E-95F7-A4250B886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d0819d-c851-45de-b07c-d23ce9e50a74"/>
    <ds:schemaRef ds:uri="b35f9abe-c654-4e61-9659-aa2a2dbe0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3496</TotalTime>
  <Words>1019</Words>
  <Application>Microsoft Office PowerPoint</Application>
  <PresentationFormat>Apresentação na tela (4:3)</PresentationFormat>
  <Paragraphs>98</Paragraphs>
  <Slides>16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Segoe UI</vt:lpstr>
      <vt:lpstr>Tema do Office</vt:lpstr>
      <vt:lpstr>Apresentação do PowerPoint</vt:lpstr>
      <vt:lpstr>Novas Orientações Edital Finep</vt:lpstr>
      <vt:lpstr>Objetivo</vt:lpstr>
      <vt:lpstr>Elegibilidade – Edital e ICT</vt:lpstr>
      <vt:lpstr>Elegibilidade</vt:lpstr>
      <vt:lpstr>Pré requisitos para ser um CNM</vt:lpstr>
      <vt:lpstr>Pré requisitos para ser um CNM</vt:lpstr>
      <vt:lpstr>Quem pode submeter?</vt:lpstr>
      <vt:lpstr>Grupos de Concorrência</vt:lpstr>
      <vt:lpstr>Grupos de Concorrência – Limitações </vt:lpstr>
      <vt:lpstr>Grupos de Concorrência – Limitações </vt:lpstr>
      <vt:lpstr>Grupos de Concorrência – Limitações </vt:lpstr>
      <vt:lpstr>Grupos de Concorrência – Limitações </vt:lpstr>
      <vt:lpstr>Resumo</vt:lpstr>
      <vt:lpstr>Orientações e Recomendações</vt:lpstr>
      <vt:lpstr>Encaminhamentos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Kath Pacheco Batista Lousada</dc:creator>
  <cp:lastModifiedBy>Renato Marins Domingues</cp:lastModifiedBy>
  <cp:revision>45</cp:revision>
  <dcterms:created xsi:type="dcterms:W3CDTF">2017-11-24T10:58:25Z</dcterms:created>
  <dcterms:modified xsi:type="dcterms:W3CDTF">2023-03-08T14:51:12Z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0x010100F1DBA37124FAC14FB259E8D0DA0FCE56</vt:lpwstr>
  </property>
</Properties>
</file>